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3"/>
  </p:notesMasterIdLst>
  <p:handoutMasterIdLst>
    <p:handoutMasterId r:id="rId54"/>
  </p:handoutMasterIdLst>
  <p:sldIdLst>
    <p:sldId id="256" r:id="rId2"/>
    <p:sldId id="424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strike="sngStrike" dirty="0"/>
              <a:t>John P Dickerson</a:t>
            </a:r>
          </a:p>
          <a:p>
            <a:r>
              <a:rPr lang="en-US" dirty="0"/>
              <a:t>Candice Schumann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9/17/2019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88255" y="3408176"/>
            <a:ext cx="6081933" cy="2774948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657263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>
            <a:normAutofit fontScale="90000"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3" y="4843676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6258393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39" y="4702955"/>
            <a:ext cx="1882002" cy="22299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33.3% of professional software developers use </a:t>
            </a:r>
            <a:r>
              <a:rPr lang="en-US" b="0" dirty="0" err="1"/>
              <a:t>Git</a:t>
            </a:r>
            <a:r>
              <a:rPr lang="en-US" b="0" dirty="0"/>
              <a:t>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4144" y="2983043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1361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3906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SVN?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15509" y="3538791"/>
            <a:ext cx="2163747" cy="3319896"/>
            <a:chOff x="3415509" y="3403881"/>
            <a:chExt cx="2163747" cy="33198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509" y="3403881"/>
              <a:ext cx="2163747" cy="295056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669623" y="6354445"/>
              <a:ext cx="1655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Linus Torvalds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1572720"/>
            <a:ext cx="7620000" cy="17700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Subversion has been the most pointless project ever started … Subversion used to say CVS done right: with that slogan there is nowhere you can go. There is no way to do CVS right … If you like using CVS, you should be in some kind of mental institution or somewhere else.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4810" y="4608987"/>
            <a:ext cx="7907190" cy="2055719"/>
            <a:chOff x="474810" y="4608987"/>
            <a:chExt cx="7907190" cy="2055719"/>
          </a:xfrm>
        </p:grpSpPr>
        <p:sp>
          <p:nvSpPr>
            <p:cNvPr id="3" name="TextBox 2"/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10" name="Up Arrow 9"/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167" y="2321025"/>
            <a:ext cx="6220694" cy="241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59" y="5645709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7200" y="2038937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87" y="2214337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3" y="5829734"/>
            <a:ext cx="3567659" cy="7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Thanks: Mark Groves (Microsoft),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Biala</a:t>
            </a:r>
            <a:r>
              <a:rPr lang="en-US" dirty="0"/>
              <a:t> &amp; Aaron </a:t>
            </a:r>
            <a:r>
              <a:rPr lang="en-US" dirty="0" err="1"/>
              <a:t>Perley</a:t>
            </a:r>
            <a:r>
              <a:rPr lang="en-US" dirty="0"/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45A44-47F7-824F-B8C5-AFB80A2D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160" y="37338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1447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408387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552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2580" y="2323475"/>
            <a:ext cx="5047001" cy="923330"/>
            <a:chOff x="3203551" y="2323475"/>
            <a:chExt cx="4681275" cy="92333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(Default </a:t>
              </a:r>
              <a:r>
                <a:rPr lang="en-US" dirty="0"/>
                <a:t>branch is called “master”; your first commit will be on </a:t>
              </a:r>
              <a:r>
                <a:rPr lang="en-US"/>
                <a:t>this branch.)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4228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137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4241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915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4228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4724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5828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1160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870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390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7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6464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7568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366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076003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572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08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410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6400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7470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79" y="4212235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8729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5482" y="1021578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54278"/>
          </a:xfrm>
        </p:spPr>
        <p:txBody>
          <a:bodyPr/>
          <a:lstStyle/>
          <a:p>
            <a:r>
              <a:rPr lang="en-US" dirty="0"/>
              <a:t>“Social coding”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22" y="1191790"/>
            <a:ext cx="7899816" cy="54951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2039" y="119179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5584006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7385" y="546683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2180" y="3704655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105295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783767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84690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31" y="1583947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661" y="1416308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9355"/>
            <a:ext cx="76200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>
                <a:solidFill>
                  <a:schemeClr val="tx2"/>
                </a:solidFill>
              </a:rPr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394" y="2348297"/>
            <a:ext cx="4129088" cy="2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1519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15586</TotalTime>
  <Words>2982</Words>
  <Application>Microsoft Macintosh PowerPoint</Application>
  <PresentationFormat>On-screen Show (4:3)</PresentationFormat>
  <Paragraphs>501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Today’s Lecture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What about SVN?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1988</cp:revision>
  <cp:lastPrinted>2018-09-10T17:39:26Z</cp:lastPrinted>
  <dcterms:created xsi:type="dcterms:W3CDTF">2013-03-05T15:39:19Z</dcterms:created>
  <dcterms:modified xsi:type="dcterms:W3CDTF">2019-09-11T18:14:44Z</dcterms:modified>
</cp:coreProperties>
</file>